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wma" ContentType="audio/x-ms-wma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  <p:sldMasterId id="2147483741" r:id="rId2"/>
    <p:sldMasterId id="2147483755" r:id="rId3"/>
    <p:sldMasterId id="2147483762" r:id="rId4"/>
  </p:sldMasterIdLst>
  <p:notesMasterIdLst>
    <p:notesMasterId r:id="rId15"/>
  </p:notesMasterIdLst>
  <p:sldIdLst>
    <p:sldId id="307" r:id="rId5"/>
    <p:sldId id="277" r:id="rId6"/>
    <p:sldId id="308" r:id="rId7"/>
    <p:sldId id="314" r:id="rId8"/>
    <p:sldId id="279" r:id="rId9"/>
    <p:sldId id="261" r:id="rId10"/>
    <p:sldId id="262" r:id="rId11"/>
    <p:sldId id="312" r:id="rId12"/>
    <p:sldId id="276" r:id="rId13"/>
    <p:sldId id="313" r:id="rId1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00FF"/>
    <a:srgbClr val="A598F4"/>
    <a:srgbClr val="FFFFFF"/>
    <a:srgbClr val="FF3300"/>
    <a:srgbClr val="FCD8FD"/>
    <a:srgbClr val="D9EDFB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156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ADBB7-B259-4993-A58B-01F56E1E87ED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8D1C2-DFB1-4AEA-BEF6-ED35F4B3F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26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D1C2-DFB1-4AEA-BEF6-ED35F4B3F7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27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D1C2-DFB1-4AEA-BEF6-ED35F4B3F7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23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2B679-AE23-4750-8FB0-6513430B8953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8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5898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BD357-DC1C-423C-B518-E5313603F97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389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C3FEE-A945-497E-8AB1-4DE3E8DB814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0454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136A1-B346-445D-A455-068AB5903BC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3217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44476"/>
            <a:ext cx="11184467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75568-AC53-4F95-9C83-EE758CFF69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2713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AE708-32E9-4636-878F-9CB04F74D1F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0749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F0AA3-2029-4719-B4A9-2F620249217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3369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DF98A-D454-4355-8D46-DB0F5B9AC31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2466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C926ED-E370-444C-853E-4C9EFBA58BB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8225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55205-4962-428C-B556-B85BA29D11C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4394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41F5F-7135-431C-A113-58A007612D2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41086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8D998-8BED-45B1-82E1-67733C1A154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4205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5C496-CF55-41A3-87EE-1ADDD38B534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931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6BA1B-5D35-4DAB-99B3-F40C0690C60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3906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B78F1F-147E-4CAA-A34F-0B6D72A7833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0946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DA815F-316B-40FF-BDFC-11640D12994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4337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29DB91-049B-4376-82EA-85FF240D120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6113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44476"/>
            <a:ext cx="11184467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75568-AC53-4F95-9C83-EE758CFF69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0277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972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788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534" y="-31141"/>
            <a:ext cx="1307157" cy="158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46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2021/11/10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529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2021/11/10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550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A35D0-96AB-4498-9EB9-56AB6223993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7576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E852-089E-4520-95AC-6D4E0584DA7D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11/10/2021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51BAC-3293-464A-84B6-4263D941134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762298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729D0-D83F-4385-8C0F-C46C0DD0A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6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11B4F-BBA3-439F-A499-5B343F50A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418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88C0C-C37D-4E76-B7AE-ABE42ABF9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716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1FA5A-9911-475E-A815-D15D98623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8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47DD8-5E3F-4D39-9740-B1B64C2C5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289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A8FE8-6CB4-4BC2-80E6-4EFC52CDC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966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8A3FB-3CCA-4AAC-887E-9A881A064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834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93C9D-63A8-41F5-BB36-5B8F9D08F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243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806E4-237A-492A-BADF-EDF15410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12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5869FB-05AA-4DD9-B456-A1A53D34725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2695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A5ADD-208A-4039-BA2F-8ED13E1DB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143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F3232-B9B7-4A78-A125-B5F083F04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773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704850"/>
            <a:ext cx="10972800" cy="5619750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41238-7F6B-4A92-94AD-CE818682B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14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1B0B0C-CD82-4A38-B3D4-03F08655810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5520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E93C14-DF32-4A35-B99C-0386DDA66C0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035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D74CF-A66D-44F5-8F0C-73F391CF3E0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779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4C955-6317-4DC3-A742-FDD66374A4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108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4E9494-637F-4E4E-B1EF-99B2ABCD16D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6331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B05250-173E-4E5C-9CE9-BBE9600DA51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04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B05250-173E-4E5C-9CE9-BBE9600DA51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93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10000"/>
                <a:lumOff val="9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2021/11/10</a:t>
            </a:fld>
            <a:endParaRPr lang="zh-CN" alt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/>
        </p:blipFill>
        <p:spPr>
          <a:xfrm>
            <a:off x="7364122" y="4543119"/>
            <a:ext cx="4827879" cy="2317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01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1B3C827-8AE8-4D16-8017-E607F0ACF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9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gif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dmin\Pictures\Saved Pictures\Hình nền 34.jp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dArt 24"/>
          <p:cNvSpPr>
            <a:spLocks noChangeArrowheads="1" noChangeShapeType="1" noTextEdit="1"/>
          </p:cNvSpPr>
          <p:nvPr/>
        </p:nvSpPr>
        <p:spPr bwMode="auto">
          <a:xfrm>
            <a:off x="4457700" y="2217025"/>
            <a:ext cx="3276600" cy="64244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677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- LỚP 3</a:t>
            </a:r>
          </a:p>
        </p:txBody>
      </p:sp>
      <p:sp>
        <p:nvSpPr>
          <p:cNvPr id="5" name="WordArt 25"/>
          <p:cNvSpPr>
            <a:spLocks noChangeArrowheads="1" noChangeShapeType="1" noTextEdit="1"/>
          </p:cNvSpPr>
          <p:nvPr/>
        </p:nvSpPr>
        <p:spPr bwMode="auto">
          <a:xfrm>
            <a:off x="2493962" y="3429000"/>
            <a:ext cx="7432675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SÁNH SỐ LỚN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GẤP MẤY LẦN SỐ BÉ</a:t>
            </a:r>
          </a:p>
        </p:txBody>
      </p:sp>
      <p:pic>
        <p:nvPicPr>
          <p:cNvPr id="7" name="Picture 21" descr="Notes-02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274" y="252663"/>
            <a:ext cx="10255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FOURO0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39" y="228600"/>
            <a:ext cx="1828800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93962" y="486070"/>
            <a:ext cx="7741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PHÚ NHUẬN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ĐÌNH CHÍNH</a:t>
            </a:r>
            <a:endParaRPr lang="vi-VN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7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53"/>
          <p:cNvGrpSpPr>
            <a:grpSpLocks/>
          </p:cNvGrpSpPr>
          <p:nvPr/>
        </p:nvGrpSpPr>
        <p:grpSpPr bwMode="auto">
          <a:xfrm>
            <a:off x="2590800" y="4191000"/>
            <a:ext cx="2743200" cy="152400"/>
            <a:chOff x="672" y="2640"/>
            <a:chExt cx="1728" cy="96"/>
          </a:xfrm>
        </p:grpSpPr>
        <p:grpSp>
          <p:nvGrpSpPr>
            <p:cNvPr id="7214" name="Group 49"/>
            <p:cNvGrpSpPr>
              <a:grpSpLocks/>
            </p:cNvGrpSpPr>
            <p:nvPr/>
          </p:nvGrpSpPr>
          <p:grpSpPr bwMode="auto">
            <a:xfrm>
              <a:off x="672" y="2640"/>
              <a:ext cx="1728" cy="96"/>
              <a:chOff x="672" y="2640"/>
              <a:chExt cx="1728" cy="96"/>
            </a:xfrm>
          </p:grpSpPr>
          <p:sp>
            <p:nvSpPr>
              <p:cNvPr id="7216" name="Line 8"/>
              <p:cNvSpPr>
                <a:spLocks noChangeShapeType="1"/>
              </p:cNvSpPr>
              <p:nvPr/>
            </p:nvSpPr>
            <p:spPr bwMode="auto">
              <a:xfrm>
                <a:off x="1248" y="2688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7" name="Line 9"/>
              <p:cNvSpPr>
                <a:spLocks noChangeShapeType="1"/>
              </p:cNvSpPr>
              <p:nvPr/>
            </p:nvSpPr>
            <p:spPr bwMode="auto">
              <a:xfrm flipV="1">
                <a:off x="672" y="264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8" name="Line 13"/>
              <p:cNvSpPr>
                <a:spLocks noChangeShapeType="1"/>
              </p:cNvSpPr>
              <p:nvPr/>
            </p:nvSpPr>
            <p:spPr bwMode="auto">
              <a:xfrm>
                <a:off x="1824" y="2688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9" name="Line 15"/>
              <p:cNvSpPr>
                <a:spLocks noChangeShapeType="1"/>
              </p:cNvSpPr>
              <p:nvPr/>
            </p:nvSpPr>
            <p:spPr bwMode="auto">
              <a:xfrm flipV="1">
                <a:off x="2400" y="264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0" name="Line 17"/>
              <p:cNvSpPr>
                <a:spLocks noChangeShapeType="1"/>
              </p:cNvSpPr>
              <p:nvPr/>
            </p:nvSpPr>
            <p:spPr bwMode="auto">
              <a:xfrm>
                <a:off x="672" y="2688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15" name="Line 52"/>
            <p:cNvSpPr>
              <a:spLocks noChangeShapeType="1"/>
            </p:cNvSpPr>
            <p:nvPr/>
          </p:nvSpPr>
          <p:spPr bwMode="auto">
            <a:xfrm flipV="1">
              <a:off x="1248" y="2640"/>
              <a:ext cx="0" cy="9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28600" y="1656558"/>
            <a:ext cx="118110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toán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AB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6 cm,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CD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2cm.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AB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gấp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CD?</a:t>
            </a: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533400" y="2805509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Tóm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tắt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173" name="Text Box 25"/>
          <p:cNvSpPr txBox="1">
            <a:spLocks noChangeArrowheads="1"/>
          </p:cNvSpPr>
          <p:nvPr/>
        </p:nvSpPr>
        <p:spPr bwMode="auto">
          <a:xfrm>
            <a:off x="38100" y="4330636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/>
              <a:t>C</a:t>
            </a:r>
          </a:p>
        </p:txBody>
      </p:sp>
      <p:sp>
        <p:nvSpPr>
          <p:cNvPr id="7174" name="Text Box 26"/>
          <p:cNvSpPr txBox="1">
            <a:spLocks noChangeArrowheads="1"/>
          </p:cNvSpPr>
          <p:nvPr/>
        </p:nvSpPr>
        <p:spPr bwMode="auto">
          <a:xfrm>
            <a:off x="3124200" y="3560143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/>
              <a:t>B</a:t>
            </a:r>
          </a:p>
        </p:txBody>
      </p:sp>
      <p:sp>
        <p:nvSpPr>
          <p:cNvPr id="7175" name="Text Box 27"/>
          <p:cNvSpPr txBox="1">
            <a:spLocks noChangeArrowheads="1"/>
          </p:cNvSpPr>
          <p:nvPr/>
        </p:nvSpPr>
        <p:spPr bwMode="auto">
          <a:xfrm>
            <a:off x="121402" y="3519176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/>
              <a:t>A</a:t>
            </a:r>
          </a:p>
        </p:txBody>
      </p:sp>
      <p:grpSp>
        <p:nvGrpSpPr>
          <p:cNvPr id="7176" name="Group 50"/>
          <p:cNvGrpSpPr>
            <a:grpSpLocks/>
          </p:cNvGrpSpPr>
          <p:nvPr/>
        </p:nvGrpSpPr>
        <p:grpSpPr bwMode="auto">
          <a:xfrm>
            <a:off x="2590800" y="4800600"/>
            <a:ext cx="914400" cy="152400"/>
            <a:chOff x="672" y="3024"/>
            <a:chExt cx="576" cy="96"/>
          </a:xfrm>
        </p:grpSpPr>
        <p:sp>
          <p:nvSpPr>
            <p:cNvPr id="7211" name="Line 21"/>
            <p:cNvSpPr>
              <a:spLocks noChangeShapeType="1"/>
            </p:cNvSpPr>
            <p:nvPr/>
          </p:nvSpPr>
          <p:spPr bwMode="auto">
            <a:xfrm>
              <a:off x="672" y="3072"/>
              <a:ext cx="576" cy="0"/>
            </a:xfrm>
            <a:prstGeom prst="line">
              <a:avLst/>
            </a:prstGeom>
            <a:noFill/>
            <a:ln w="349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2" name="Line 30"/>
            <p:cNvSpPr>
              <a:spLocks noChangeShapeType="1"/>
            </p:cNvSpPr>
            <p:nvPr/>
          </p:nvSpPr>
          <p:spPr bwMode="auto">
            <a:xfrm flipV="1">
              <a:off x="672" y="3024"/>
              <a:ext cx="0" cy="9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3" name="Line 31"/>
            <p:cNvSpPr>
              <a:spLocks noChangeShapeType="1"/>
            </p:cNvSpPr>
            <p:nvPr/>
          </p:nvSpPr>
          <p:spPr bwMode="auto">
            <a:xfrm flipV="1">
              <a:off x="1248" y="3024"/>
              <a:ext cx="0" cy="9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77" name="Group 36"/>
          <p:cNvGrpSpPr>
            <a:grpSpLocks/>
          </p:cNvGrpSpPr>
          <p:nvPr/>
        </p:nvGrpSpPr>
        <p:grpSpPr bwMode="auto">
          <a:xfrm>
            <a:off x="2241665" y="4050287"/>
            <a:ext cx="914400" cy="152400"/>
            <a:chOff x="1632" y="3408"/>
            <a:chExt cx="576" cy="96"/>
          </a:xfrm>
        </p:grpSpPr>
        <p:sp>
          <p:nvSpPr>
            <p:cNvPr id="7208" name="Line 32"/>
            <p:cNvSpPr>
              <a:spLocks noChangeShapeType="1"/>
            </p:cNvSpPr>
            <p:nvPr/>
          </p:nvSpPr>
          <p:spPr bwMode="auto">
            <a:xfrm flipV="1">
              <a:off x="1632" y="3408"/>
              <a:ext cx="0" cy="9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9" name="Line 33"/>
            <p:cNvSpPr>
              <a:spLocks noChangeShapeType="1"/>
            </p:cNvSpPr>
            <p:nvPr/>
          </p:nvSpPr>
          <p:spPr bwMode="auto">
            <a:xfrm flipV="1">
              <a:off x="2208" y="3408"/>
              <a:ext cx="0" cy="9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0" name="Line 35"/>
            <p:cNvSpPr>
              <a:spLocks noChangeShapeType="1"/>
            </p:cNvSpPr>
            <p:nvPr/>
          </p:nvSpPr>
          <p:spPr bwMode="auto">
            <a:xfrm>
              <a:off x="1632" y="3456"/>
              <a:ext cx="57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78" name="Group 37"/>
          <p:cNvGrpSpPr>
            <a:grpSpLocks/>
          </p:cNvGrpSpPr>
          <p:nvPr/>
        </p:nvGrpSpPr>
        <p:grpSpPr bwMode="auto">
          <a:xfrm>
            <a:off x="447936" y="4040201"/>
            <a:ext cx="914400" cy="152400"/>
            <a:chOff x="1632" y="3408"/>
            <a:chExt cx="576" cy="96"/>
          </a:xfrm>
        </p:grpSpPr>
        <p:sp>
          <p:nvSpPr>
            <p:cNvPr id="7205" name="Line 38"/>
            <p:cNvSpPr>
              <a:spLocks noChangeShapeType="1"/>
            </p:cNvSpPr>
            <p:nvPr/>
          </p:nvSpPr>
          <p:spPr bwMode="auto">
            <a:xfrm flipV="1">
              <a:off x="1632" y="3408"/>
              <a:ext cx="0" cy="9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6" name="Line 39"/>
            <p:cNvSpPr>
              <a:spLocks noChangeShapeType="1"/>
            </p:cNvSpPr>
            <p:nvPr/>
          </p:nvSpPr>
          <p:spPr bwMode="auto">
            <a:xfrm flipV="1">
              <a:off x="2208" y="3408"/>
              <a:ext cx="0" cy="9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7" name="Line 40"/>
            <p:cNvSpPr>
              <a:spLocks noChangeShapeType="1"/>
            </p:cNvSpPr>
            <p:nvPr/>
          </p:nvSpPr>
          <p:spPr bwMode="auto">
            <a:xfrm>
              <a:off x="1632" y="3456"/>
              <a:ext cx="57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79" name="Group 41"/>
          <p:cNvGrpSpPr>
            <a:grpSpLocks/>
          </p:cNvGrpSpPr>
          <p:nvPr/>
        </p:nvGrpSpPr>
        <p:grpSpPr bwMode="auto">
          <a:xfrm>
            <a:off x="1341553" y="4036001"/>
            <a:ext cx="914400" cy="152400"/>
            <a:chOff x="1632" y="3408"/>
            <a:chExt cx="576" cy="96"/>
          </a:xfrm>
        </p:grpSpPr>
        <p:sp>
          <p:nvSpPr>
            <p:cNvPr id="7202" name="Line 42"/>
            <p:cNvSpPr>
              <a:spLocks noChangeShapeType="1"/>
            </p:cNvSpPr>
            <p:nvPr/>
          </p:nvSpPr>
          <p:spPr bwMode="auto">
            <a:xfrm flipV="1">
              <a:off x="1632" y="3408"/>
              <a:ext cx="0" cy="9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3" name="Line 43"/>
            <p:cNvSpPr>
              <a:spLocks noChangeShapeType="1"/>
            </p:cNvSpPr>
            <p:nvPr/>
          </p:nvSpPr>
          <p:spPr bwMode="auto">
            <a:xfrm flipV="1">
              <a:off x="2208" y="3408"/>
              <a:ext cx="0" cy="9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4" name="Line 44"/>
            <p:cNvSpPr>
              <a:spLocks noChangeShapeType="1"/>
            </p:cNvSpPr>
            <p:nvPr/>
          </p:nvSpPr>
          <p:spPr bwMode="auto">
            <a:xfrm>
              <a:off x="1632" y="3456"/>
              <a:ext cx="57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80" name="Line 48"/>
          <p:cNvSpPr>
            <a:spLocks noChangeShapeType="1"/>
          </p:cNvSpPr>
          <p:nvPr/>
        </p:nvSpPr>
        <p:spPr bwMode="auto">
          <a:xfrm>
            <a:off x="444386" y="4648200"/>
            <a:ext cx="914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" name="AutoShape 54"/>
          <p:cNvSpPr>
            <a:spLocks/>
          </p:cNvSpPr>
          <p:nvPr/>
        </p:nvSpPr>
        <p:spPr bwMode="auto">
          <a:xfrm rot="16200000" flipV="1">
            <a:off x="1689302" y="2593996"/>
            <a:ext cx="304800" cy="2743200"/>
          </a:xfrm>
          <a:prstGeom prst="rightBracket">
            <a:avLst>
              <a:gd name="adj" fmla="val 436292"/>
            </a:avLst>
          </a:prstGeom>
          <a:noFill/>
          <a:ln w="12700">
            <a:solidFill>
              <a:srgbClr val="0000FF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7182" name="Line 55"/>
          <p:cNvSpPr>
            <a:spLocks noChangeShapeType="1"/>
          </p:cNvSpPr>
          <p:nvPr/>
        </p:nvSpPr>
        <p:spPr bwMode="auto">
          <a:xfrm flipV="1">
            <a:off x="3505200" y="4267200"/>
            <a:ext cx="0" cy="5334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3" name="Text Box 56"/>
          <p:cNvSpPr txBox="1">
            <a:spLocks noChangeArrowheads="1"/>
          </p:cNvSpPr>
          <p:nvPr/>
        </p:nvSpPr>
        <p:spPr bwMode="auto">
          <a:xfrm>
            <a:off x="1423988" y="3248424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6 cm</a:t>
            </a:r>
          </a:p>
        </p:txBody>
      </p:sp>
      <p:sp>
        <p:nvSpPr>
          <p:cNvPr id="7184" name="Text Box 57"/>
          <p:cNvSpPr txBox="1">
            <a:spLocks noChangeArrowheads="1"/>
          </p:cNvSpPr>
          <p:nvPr/>
        </p:nvSpPr>
        <p:spPr bwMode="auto">
          <a:xfrm>
            <a:off x="558686" y="492698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/>
              <a:t>2cm</a:t>
            </a:r>
          </a:p>
        </p:txBody>
      </p:sp>
      <p:sp>
        <p:nvSpPr>
          <p:cNvPr id="7185" name="Line 59"/>
          <p:cNvSpPr>
            <a:spLocks noChangeShapeType="1"/>
          </p:cNvSpPr>
          <p:nvPr/>
        </p:nvSpPr>
        <p:spPr bwMode="auto">
          <a:xfrm>
            <a:off x="5029200" y="5867400"/>
            <a:ext cx="8382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2" name="Text Box 60"/>
          <p:cNvSpPr txBox="1">
            <a:spLocks noChangeArrowheads="1"/>
          </p:cNvSpPr>
          <p:nvPr/>
        </p:nvSpPr>
        <p:spPr bwMode="auto">
          <a:xfrm>
            <a:off x="7086600" y="3200401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</a:rPr>
              <a:t>Bài giải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253" name="Text Box 61"/>
          <p:cNvSpPr txBox="1">
            <a:spLocks noChangeArrowheads="1"/>
          </p:cNvSpPr>
          <p:nvPr/>
        </p:nvSpPr>
        <p:spPr bwMode="auto">
          <a:xfrm>
            <a:off x="5334000" y="3810000"/>
            <a:ext cx="533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Độ dài đoạn thẳng AB gấp độ dài đoạn thẳng CD số lần là:</a:t>
            </a:r>
          </a:p>
        </p:txBody>
      </p:sp>
      <p:sp>
        <p:nvSpPr>
          <p:cNvPr id="8254" name="Text Box 62"/>
          <p:cNvSpPr txBox="1">
            <a:spLocks noChangeArrowheads="1"/>
          </p:cNvSpPr>
          <p:nvPr/>
        </p:nvSpPr>
        <p:spPr bwMode="auto">
          <a:xfrm>
            <a:off x="7010400" y="4724401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6 : 2 = 3 (lần)</a:t>
            </a:r>
          </a:p>
        </p:txBody>
      </p:sp>
      <p:sp>
        <p:nvSpPr>
          <p:cNvPr id="8255" name="Text Box 63"/>
          <p:cNvSpPr txBox="1">
            <a:spLocks noChangeArrowheads="1"/>
          </p:cNvSpPr>
          <p:nvPr/>
        </p:nvSpPr>
        <p:spPr bwMode="auto">
          <a:xfrm>
            <a:off x="7772400" y="5181601"/>
            <a:ext cx="281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lần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190" name="Picture 64" descr="Pictur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248400"/>
            <a:ext cx="3124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1" name="Line 68"/>
          <p:cNvSpPr>
            <a:spLocks noChangeShapeType="1"/>
          </p:cNvSpPr>
          <p:nvPr/>
        </p:nvSpPr>
        <p:spPr bwMode="auto">
          <a:xfrm>
            <a:off x="2255953" y="4061720"/>
            <a:ext cx="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2" name="Line 72"/>
          <p:cNvSpPr>
            <a:spLocks noChangeShapeType="1"/>
          </p:cNvSpPr>
          <p:nvPr/>
        </p:nvSpPr>
        <p:spPr bwMode="auto">
          <a:xfrm>
            <a:off x="1362336" y="4043709"/>
            <a:ext cx="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3" name="Line 73"/>
          <p:cNvSpPr>
            <a:spLocks noChangeShapeType="1"/>
          </p:cNvSpPr>
          <p:nvPr/>
        </p:nvSpPr>
        <p:spPr bwMode="auto">
          <a:xfrm>
            <a:off x="3153295" y="4061720"/>
            <a:ext cx="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4" name="Line 74"/>
          <p:cNvSpPr>
            <a:spLocks noChangeShapeType="1"/>
          </p:cNvSpPr>
          <p:nvPr/>
        </p:nvSpPr>
        <p:spPr bwMode="auto">
          <a:xfrm>
            <a:off x="447936" y="4016953"/>
            <a:ext cx="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5" name="Line 75"/>
          <p:cNvSpPr>
            <a:spLocks noChangeShapeType="1"/>
          </p:cNvSpPr>
          <p:nvPr/>
        </p:nvSpPr>
        <p:spPr bwMode="auto">
          <a:xfrm>
            <a:off x="470102" y="4572001"/>
            <a:ext cx="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6" name="Line 76"/>
          <p:cNvSpPr>
            <a:spLocks noChangeShapeType="1"/>
          </p:cNvSpPr>
          <p:nvPr/>
        </p:nvSpPr>
        <p:spPr bwMode="auto">
          <a:xfrm>
            <a:off x="1358786" y="4602957"/>
            <a:ext cx="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7" name="AutoShape 78"/>
          <p:cNvSpPr>
            <a:spLocks/>
          </p:cNvSpPr>
          <p:nvPr/>
        </p:nvSpPr>
        <p:spPr bwMode="auto">
          <a:xfrm rot="-5400000">
            <a:off x="825386" y="4428484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73" name="Text Box 81"/>
          <p:cNvSpPr txBox="1">
            <a:spLocks noChangeArrowheads="1"/>
          </p:cNvSpPr>
          <p:nvPr/>
        </p:nvSpPr>
        <p:spPr bwMode="auto">
          <a:xfrm>
            <a:off x="3153295" y="844443"/>
            <a:ext cx="6629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01" name="Text Box 25"/>
          <p:cNvSpPr txBox="1">
            <a:spLocks noChangeArrowheads="1"/>
          </p:cNvSpPr>
          <p:nvPr/>
        </p:nvSpPr>
        <p:spPr bwMode="auto">
          <a:xfrm>
            <a:off x="1397317" y="4388643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/>
              <a:t>D</a:t>
            </a:r>
          </a:p>
        </p:txBody>
      </p:sp>
      <p:sp>
        <p:nvSpPr>
          <p:cNvPr id="53" name="AutoShape 24"/>
          <p:cNvSpPr>
            <a:spLocks noChangeArrowheads="1"/>
          </p:cNvSpPr>
          <p:nvPr/>
        </p:nvSpPr>
        <p:spPr bwMode="auto">
          <a:xfrm>
            <a:off x="3485147" y="186533"/>
            <a:ext cx="601980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400" dirty="0" smtClean="0">
                <a:latin typeface="Times New Roman" panose="02020603050405020304" pitchFamily="18" charset="0"/>
              </a:rPr>
              <a:t>    </a:t>
            </a:r>
            <a:r>
              <a:rPr lang="en-US" sz="2400" dirty="0" err="1" smtClean="0">
                <a:latin typeface="Times New Roman" panose="02020603050405020304" pitchFamily="18" charset="0"/>
              </a:rPr>
              <a:t>Thứ</a:t>
            </a:r>
            <a:r>
              <a:rPr lang="en-US" sz="2400" dirty="0" smtClean="0">
                <a:latin typeface="Times New Roman" panose="02020603050405020304" pitchFamily="18" charset="0"/>
              </a:rPr>
              <a:t> ….. , </a:t>
            </a:r>
            <a:r>
              <a:rPr lang="en-US" sz="2400" dirty="0" err="1" smtClean="0">
                <a:latin typeface="Times New Roman" panose="02020603050405020304" pitchFamily="18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</a:rPr>
              <a:t> …. </a:t>
            </a:r>
            <a:r>
              <a:rPr lang="en-US" sz="2400" dirty="0" err="1">
                <a:latin typeface="Times New Roman" panose="02020603050405020304" pitchFamily="18" charset="0"/>
              </a:rPr>
              <a:t>t</a:t>
            </a:r>
            <a:r>
              <a:rPr lang="en-US" sz="2400" dirty="0" err="1" smtClean="0">
                <a:latin typeface="Times New Roman" panose="02020603050405020304" pitchFamily="18" charset="0"/>
              </a:rPr>
              <a:t>háng</a:t>
            </a:r>
            <a:r>
              <a:rPr lang="en-US" sz="2400" dirty="0" smtClean="0">
                <a:latin typeface="Times New Roman" panose="02020603050405020304" pitchFamily="18" charset="0"/>
              </a:rPr>
              <a:t>…. </a:t>
            </a:r>
            <a:r>
              <a:rPr lang="en-US" sz="2400" dirty="0" err="1" smtClean="0">
                <a:latin typeface="Times New Roman" panose="02020603050405020304" pitchFamily="18" charset="0"/>
              </a:rPr>
              <a:t>năm</a:t>
            </a:r>
            <a:r>
              <a:rPr lang="en-US" sz="2400" dirty="0" smtClean="0">
                <a:latin typeface="Times New Roman" panose="02020603050405020304" pitchFamily="18" charset="0"/>
              </a:rPr>
              <a:t> 2021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400" dirty="0" err="1" smtClean="0">
                <a:latin typeface="Times New Roman" panose="02020603050405020304" pitchFamily="18" charset="0"/>
              </a:rPr>
              <a:t>Toán</a:t>
            </a:r>
            <a:endParaRPr lang="en-US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8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8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8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252" grpId="0"/>
      <p:bldP spid="8253" grpId="0"/>
      <p:bldP spid="8254" grpId="0"/>
      <p:bldP spid="8255" grpId="0"/>
      <p:bldP spid="82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Admin\Pictures\Saved Pictures\Millions of PNG Images, Backgrounds and Vectors for Free Download _ Pngtree.jpg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786"/>
            <a:ext cx="12192000" cy="689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114393" y="1219200"/>
            <a:ext cx="584900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gấp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3962400"/>
            <a:ext cx="6032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gấp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652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WordArt 5"/>
          <p:cNvSpPr>
            <a:spLocks noTextEdit="1"/>
          </p:cNvSpPr>
          <p:nvPr/>
        </p:nvSpPr>
        <p:spPr bwMode="auto">
          <a:xfrm>
            <a:off x="3124200" y="1905000"/>
            <a:ext cx="5334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Palatino Linotype" panose="02040502050505030304" pitchFamily="18" charset="0"/>
              </a:rPr>
              <a:t>LUYỆN TẬP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038600" y="3733801"/>
            <a:ext cx="4668838" cy="9239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FF33CC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5400" b="1" dirty="0">
                <a:solidFill>
                  <a:srgbClr val="A50021"/>
                </a:solidFill>
              </a:rPr>
              <a:t>VBT Trang</a:t>
            </a:r>
            <a:r>
              <a:rPr lang="en-US" sz="5400" b="1" dirty="0">
                <a:solidFill>
                  <a:srgbClr val="A50021"/>
                </a:solidFill>
              </a:rPr>
              <a:t> </a:t>
            </a:r>
            <a:r>
              <a:rPr lang="en-US" sz="5400" b="1" dirty="0" smtClean="0">
                <a:solidFill>
                  <a:srgbClr val="A50021"/>
                </a:solidFill>
              </a:rPr>
              <a:t>65</a:t>
            </a:r>
            <a:endParaRPr lang="vi-VN" altLang="en-US" sz="5400" b="1" dirty="0">
              <a:solidFill>
                <a:srgbClr val="A50021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4413" y="6094413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8908752"/>
      </p:ext>
    </p:extLst>
  </p:cSld>
  <p:clrMapOvr>
    <a:masterClrMapping/>
  </p:clrMapOvr>
  <p:transition spd="slow" advTm="95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339" grpId="0" animBg="1"/>
      <p:bldP spid="1434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Box 1"/>
          <p:cNvSpPr txBox="1">
            <a:spLocks noChangeArrowheads="1"/>
          </p:cNvSpPr>
          <p:nvPr/>
        </p:nvSpPr>
        <p:spPr bwMode="auto">
          <a:xfrm>
            <a:off x="208067" y="1643002"/>
            <a:ext cx="24070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alt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1000" y="4599261"/>
            <a:ext cx="4724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ần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111542" y="4978912"/>
            <a:ext cx="4794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 Box 43"/>
          <p:cNvSpPr txBox="1">
            <a:spLocks noChangeArrowheads="1"/>
          </p:cNvSpPr>
          <p:nvPr/>
        </p:nvSpPr>
        <p:spPr bwMode="auto">
          <a:xfrm>
            <a:off x="1981200" y="916571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93557" y="2662964"/>
            <a:ext cx="3132574" cy="163988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1004340" y="3490966"/>
            <a:ext cx="3121791" cy="167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Oval 96"/>
          <p:cNvSpPr>
            <a:spLocks noChangeArrowheads="1"/>
          </p:cNvSpPr>
          <p:nvPr/>
        </p:nvSpPr>
        <p:spPr bwMode="auto">
          <a:xfrm>
            <a:off x="1134637" y="2956537"/>
            <a:ext cx="344488" cy="344487"/>
          </a:xfrm>
          <a:prstGeom prst="ellipse">
            <a:avLst/>
          </a:prstGeom>
          <a:solidFill>
            <a:srgbClr val="0000FF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98" name="Oval 97"/>
          <p:cNvSpPr>
            <a:spLocks noChangeArrowheads="1"/>
          </p:cNvSpPr>
          <p:nvPr/>
        </p:nvSpPr>
        <p:spPr bwMode="auto">
          <a:xfrm>
            <a:off x="1483344" y="2958234"/>
            <a:ext cx="344488" cy="344487"/>
          </a:xfrm>
          <a:prstGeom prst="ellipse">
            <a:avLst/>
          </a:prstGeom>
          <a:solidFill>
            <a:srgbClr val="0000FF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99" name="Oval 98"/>
          <p:cNvSpPr>
            <a:spLocks noChangeArrowheads="1"/>
          </p:cNvSpPr>
          <p:nvPr/>
        </p:nvSpPr>
        <p:spPr bwMode="auto">
          <a:xfrm>
            <a:off x="2111542" y="2941640"/>
            <a:ext cx="344488" cy="344487"/>
          </a:xfrm>
          <a:prstGeom prst="ellipse">
            <a:avLst/>
          </a:prstGeom>
          <a:solidFill>
            <a:srgbClr val="0000FF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0" name="Oval 99"/>
          <p:cNvSpPr>
            <a:spLocks noChangeArrowheads="1"/>
          </p:cNvSpPr>
          <p:nvPr/>
        </p:nvSpPr>
        <p:spPr bwMode="auto">
          <a:xfrm>
            <a:off x="2479006" y="2950906"/>
            <a:ext cx="344488" cy="344487"/>
          </a:xfrm>
          <a:prstGeom prst="ellipse">
            <a:avLst/>
          </a:prstGeom>
          <a:solidFill>
            <a:srgbClr val="0000FF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1" name="Oval 100"/>
          <p:cNvSpPr>
            <a:spLocks noChangeArrowheads="1"/>
          </p:cNvSpPr>
          <p:nvPr/>
        </p:nvSpPr>
        <p:spPr bwMode="auto">
          <a:xfrm>
            <a:off x="3206551" y="2942677"/>
            <a:ext cx="344488" cy="344487"/>
          </a:xfrm>
          <a:prstGeom prst="ellipse">
            <a:avLst/>
          </a:prstGeom>
          <a:solidFill>
            <a:srgbClr val="0000FF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2" name="Oval 101"/>
          <p:cNvSpPr>
            <a:spLocks noChangeArrowheads="1"/>
          </p:cNvSpPr>
          <p:nvPr/>
        </p:nvSpPr>
        <p:spPr bwMode="auto">
          <a:xfrm>
            <a:off x="3574015" y="2943821"/>
            <a:ext cx="344488" cy="344487"/>
          </a:xfrm>
          <a:prstGeom prst="ellipse">
            <a:avLst/>
          </a:prstGeom>
          <a:solidFill>
            <a:srgbClr val="0000FF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3" name="Oval 102"/>
          <p:cNvSpPr>
            <a:spLocks noChangeArrowheads="1"/>
          </p:cNvSpPr>
          <p:nvPr/>
        </p:nvSpPr>
        <p:spPr bwMode="auto">
          <a:xfrm>
            <a:off x="7197725" y="2917144"/>
            <a:ext cx="344488" cy="344487"/>
          </a:xfrm>
          <a:prstGeom prst="ellipse">
            <a:avLst/>
          </a:prstGeom>
          <a:solidFill>
            <a:schemeClr val="bg1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4" name="Oval 103"/>
          <p:cNvSpPr>
            <a:spLocks noChangeArrowheads="1"/>
          </p:cNvSpPr>
          <p:nvPr/>
        </p:nvSpPr>
        <p:spPr bwMode="auto">
          <a:xfrm>
            <a:off x="1483344" y="3752818"/>
            <a:ext cx="344488" cy="344487"/>
          </a:xfrm>
          <a:prstGeom prst="ellipse">
            <a:avLst/>
          </a:prstGeom>
          <a:solidFill>
            <a:schemeClr val="bg1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878971" y="2646873"/>
            <a:ext cx="4072472" cy="163988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rrowheads="1"/>
          </p:cNvSpPr>
          <p:nvPr/>
        </p:nvSpPr>
        <p:spPr bwMode="auto">
          <a:xfrm>
            <a:off x="7066339" y="3103203"/>
            <a:ext cx="344488" cy="344487"/>
          </a:xfrm>
          <a:prstGeom prst="ellipse">
            <a:avLst/>
          </a:prstGeom>
          <a:solidFill>
            <a:srgbClr val="0000FF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7" name="Oval 106"/>
          <p:cNvSpPr>
            <a:spLocks noChangeArrowheads="1"/>
          </p:cNvSpPr>
          <p:nvPr/>
        </p:nvSpPr>
        <p:spPr bwMode="auto">
          <a:xfrm>
            <a:off x="7425951" y="3115176"/>
            <a:ext cx="344488" cy="344487"/>
          </a:xfrm>
          <a:prstGeom prst="ellipse">
            <a:avLst/>
          </a:prstGeom>
          <a:solidFill>
            <a:srgbClr val="0000FF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8" name="Oval 107"/>
          <p:cNvSpPr>
            <a:spLocks noChangeArrowheads="1"/>
          </p:cNvSpPr>
          <p:nvPr/>
        </p:nvSpPr>
        <p:spPr bwMode="auto">
          <a:xfrm>
            <a:off x="7238583" y="2784810"/>
            <a:ext cx="344488" cy="344487"/>
          </a:xfrm>
          <a:prstGeom prst="ellipse">
            <a:avLst/>
          </a:prstGeom>
          <a:solidFill>
            <a:srgbClr val="0000FF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9" name="Oval 108"/>
          <p:cNvSpPr>
            <a:spLocks noChangeArrowheads="1"/>
          </p:cNvSpPr>
          <p:nvPr/>
        </p:nvSpPr>
        <p:spPr bwMode="auto">
          <a:xfrm>
            <a:off x="8235958" y="3093001"/>
            <a:ext cx="344488" cy="344487"/>
          </a:xfrm>
          <a:prstGeom prst="ellipse">
            <a:avLst/>
          </a:prstGeom>
          <a:solidFill>
            <a:srgbClr val="0000FF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0" name="Oval 109"/>
          <p:cNvSpPr>
            <a:spLocks noChangeArrowheads="1"/>
          </p:cNvSpPr>
          <p:nvPr/>
        </p:nvSpPr>
        <p:spPr bwMode="auto">
          <a:xfrm>
            <a:off x="8578281" y="3093001"/>
            <a:ext cx="344488" cy="344487"/>
          </a:xfrm>
          <a:prstGeom prst="ellipse">
            <a:avLst/>
          </a:prstGeom>
          <a:solidFill>
            <a:srgbClr val="0000FF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1" name="Oval 110"/>
          <p:cNvSpPr>
            <a:spLocks noChangeArrowheads="1"/>
          </p:cNvSpPr>
          <p:nvPr/>
        </p:nvSpPr>
        <p:spPr bwMode="auto">
          <a:xfrm>
            <a:off x="8370023" y="2751709"/>
            <a:ext cx="344488" cy="344487"/>
          </a:xfrm>
          <a:prstGeom prst="ellipse">
            <a:avLst/>
          </a:prstGeom>
          <a:solidFill>
            <a:srgbClr val="0000FF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2" name="Oval 111"/>
          <p:cNvSpPr>
            <a:spLocks noChangeArrowheads="1"/>
          </p:cNvSpPr>
          <p:nvPr/>
        </p:nvSpPr>
        <p:spPr bwMode="auto">
          <a:xfrm>
            <a:off x="9234718" y="3130477"/>
            <a:ext cx="344488" cy="344487"/>
          </a:xfrm>
          <a:prstGeom prst="ellipse">
            <a:avLst/>
          </a:prstGeom>
          <a:solidFill>
            <a:srgbClr val="0000FF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3" name="Oval 112"/>
          <p:cNvSpPr>
            <a:spLocks noChangeArrowheads="1"/>
          </p:cNvSpPr>
          <p:nvPr/>
        </p:nvSpPr>
        <p:spPr bwMode="auto">
          <a:xfrm>
            <a:off x="9594330" y="3128780"/>
            <a:ext cx="344488" cy="344487"/>
          </a:xfrm>
          <a:prstGeom prst="ellipse">
            <a:avLst/>
          </a:prstGeom>
          <a:solidFill>
            <a:srgbClr val="0000FF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4" name="Oval 113"/>
          <p:cNvSpPr>
            <a:spLocks noChangeArrowheads="1"/>
          </p:cNvSpPr>
          <p:nvPr/>
        </p:nvSpPr>
        <p:spPr bwMode="auto">
          <a:xfrm>
            <a:off x="9378724" y="2778662"/>
            <a:ext cx="344488" cy="344487"/>
          </a:xfrm>
          <a:prstGeom prst="ellipse">
            <a:avLst/>
          </a:prstGeom>
          <a:solidFill>
            <a:srgbClr val="0000FF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5" name="Oval 114"/>
          <p:cNvSpPr>
            <a:spLocks noChangeArrowheads="1"/>
          </p:cNvSpPr>
          <p:nvPr/>
        </p:nvSpPr>
        <p:spPr bwMode="auto">
          <a:xfrm>
            <a:off x="10207619" y="3130477"/>
            <a:ext cx="344488" cy="344487"/>
          </a:xfrm>
          <a:prstGeom prst="ellipse">
            <a:avLst/>
          </a:prstGeom>
          <a:solidFill>
            <a:srgbClr val="0000FF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6" name="Oval 115"/>
          <p:cNvSpPr>
            <a:spLocks noChangeArrowheads="1"/>
          </p:cNvSpPr>
          <p:nvPr/>
        </p:nvSpPr>
        <p:spPr bwMode="auto">
          <a:xfrm>
            <a:off x="10567231" y="3113883"/>
            <a:ext cx="344488" cy="344487"/>
          </a:xfrm>
          <a:prstGeom prst="ellipse">
            <a:avLst/>
          </a:prstGeom>
          <a:solidFill>
            <a:srgbClr val="0000FF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7" name="Oval 116"/>
          <p:cNvSpPr>
            <a:spLocks noChangeArrowheads="1"/>
          </p:cNvSpPr>
          <p:nvPr/>
        </p:nvSpPr>
        <p:spPr bwMode="auto">
          <a:xfrm>
            <a:off x="10387425" y="2784293"/>
            <a:ext cx="344488" cy="344487"/>
          </a:xfrm>
          <a:prstGeom prst="ellipse">
            <a:avLst/>
          </a:prstGeom>
          <a:solidFill>
            <a:srgbClr val="0000FF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>
            <a:off x="6878970" y="3495461"/>
            <a:ext cx="4072473" cy="284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/>
          <p:cNvSpPr>
            <a:spLocks noChangeArrowheads="1"/>
          </p:cNvSpPr>
          <p:nvPr/>
        </p:nvSpPr>
        <p:spPr bwMode="auto">
          <a:xfrm>
            <a:off x="1138856" y="3755019"/>
            <a:ext cx="344488" cy="344487"/>
          </a:xfrm>
          <a:prstGeom prst="ellipse">
            <a:avLst/>
          </a:prstGeom>
          <a:solidFill>
            <a:schemeClr val="bg1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0" name="Oval 119"/>
          <p:cNvSpPr>
            <a:spLocks noChangeArrowheads="1"/>
          </p:cNvSpPr>
          <p:nvPr/>
        </p:nvSpPr>
        <p:spPr bwMode="auto">
          <a:xfrm>
            <a:off x="7197725" y="3580574"/>
            <a:ext cx="344488" cy="344487"/>
          </a:xfrm>
          <a:prstGeom prst="ellipse">
            <a:avLst/>
          </a:prstGeom>
          <a:solidFill>
            <a:schemeClr val="bg1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1" name="Oval 120"/>
          <p:cNvSpPr>
            <a:spLocks noChangeArrowheads="1"/>
          </p:cNvSpPr>
          <p:nvPr/>
        </p:nvSpPr>
        <p:spPr bwMode="auto">
          <a:xfrm>
            <a:off x="7025481" y="3886944"/>
            <a:ext cx="344488" cy="344487"/>
          </a:xfrm>
          <a:prstGeom prst="ellipse">
            <a:avLst/>
          </a:prstGeom>
          <a:solidFill>
            <a:schemeClr val="bg1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2" name="Oval 121"/>
          <p:cNvSpPr>
            <a:spLocks noChangeArrowheads="1"/>
          </p:cNvSpPr>
          <p:nvPr/>
        </p:nvSpPr>
        <p:spPr bwMode="auto">
          <a:xfrm>
            <a:off x="7369969" y="3889902"/>
            <a:ext cx="344488" cy="344487"/>
          </a:xfrm>
          <a:prstGeom prst="ellipse">
            <a:avLst/>
          </a:prstGeom>
          <a:solidFill>
            <a:schemeClr val="bg1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4" name="TextBox 123"/>
          <p:cNvSpPr txBox="1">
            <a:spLocks noChangeArrowheads="1"/>
          </p:cNvSpPr>
          <p:nvPr/>
        </p:nvSpPr>
        <p:spPr bwMode="auto">
          <a:xfrm>
            <a:off x="6741875" y="4599261"/>
            <a:ext cx="4724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ần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TextBox 124"/>
          <p:cNvSpPr txBox="1">
            <a:spLocks noChangeArrowheads="1"/>
          </p:cNvSpPr>
          <p:nvPr/>
        </p:nvSpPr>
        <p:spPr bwMode="auto">
          <a:xfrm>
            <a:off x="8542267" y="5060925"/>
            <a:ext cx="4794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6" name="AutoShape 24"/>
          <p:cNvSpPr>
            <a:spLocks noChangeArrowheads="1"/>
          </p:cNvSpPr>
          <p:nvPr/>
        </p:nvSpPr>
        <p:spPr bwMode="auto">
          <a:xfrm>
            <a:off x="3400924" y="125758"/>
            <a:ext cx="601980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400" dirty="0" smtClean="0">
                <a:latin typeface="Times New Roman" panose="02020603050405020304" pitchFamily="18" charset="0"/>
              </a:rPr>
              <a:t>    </a:t>
            </a:r>
            <a:r>
              <a:rPr lang="en-US" sz="2400" dirty="0" err="1" smtClean="0">
                <a:latin typeface="Times New Roman" panose="02020603050405020304" pitchFamily="18" charset="0"/>
              </a:rPr>
              <a:t>Thứ</a:t>
            </a:r>
            <a:r>
              <a:rPr lang="en-US" sz="2400" dirty="0" smtClean="0">
                <a:latin typeface="Times New Roman" panose="02020603050405020304" pitchFamily="18" charset="0"/>
              </a:rPr>
              <a:t> ….. , </a:t>
            </a:r>
            <a:r>
              <a:rPr lang="en-US" sz="2400" dirty="0" err="1" smtClean="0">
                <a:latin typeface="Times New Roman" panose="02020603050405020304" pitchFamily="18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</a:rPr>
              <a:t> …. </a:t>
            </a:r>
            <a:r>
              <a:rPr lang="en-US" sz="2400" dirty="0" err="1">
                <a:latin typeface="Times New Roman" panose="02020603050405020304" pitchFamily="18" charset="0"/>
              </a:rPr>
              <a:t>t</a:t>
            </a:r>
            <a:r>
              <a:rPr lang="en-US" sz="2400" dirty="0" err="1" smtClean="0">
                <a:latin typeface="Times New Roman" panose="02020603050405020304" pitchFamily="18" charset="0"/>
              </a:rPr>
              <a:t>háng</a:t>
            </a:r>
            <a:r>
              <a:rPr lang="en-US" sz="2400" dirty="0" smtClean="0">
                <a:latin typeface="Times New Roman" panose="02020603050405020304" pitchFamily="18" charset="0"/>
              </a:rPr>
              <a:t>…. </a:t>
            </a:r>
            <a:r>
              <a:rPr lang="en-US" sz="2400" dirty="0" err="1" smtClean="0">
                <a:latin typeface="Times New Roman" panose="02020603050405020304" pitchFamily="18" charset="0"/>
              </a:rPr>
              <a:t>năm</a:t>
            </a:r>
            <a:r>
              <a:rPr lang="en-US" sz="2400" dirty="0" smtClean="0">
                <a:latin typeface="Times New Roman" panose="02020603050405020304" pitchFamily="18" charset="0"/>
              </a:rPr>
              <a:t> 2021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400" dirty="0" err="1" smtClean="0">
                <a:latin typeface="Times New Roman" panose="02020603050405020304" pitchFamily="18" charset="0"/>
              </a:rPr>
              <a:t>Toán</a:t>
            </a:r>
            <a:endParaRPr lang="en-US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14300" y="280970"/>
            <a:ext cx="1196339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2: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Ngăn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7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quyển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sách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ngăn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21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quyển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sách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ngăn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sách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gấp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ngăn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210303" y="1700372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Tóm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tắt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196" name="Group 76"/>
          <p:cNvGrpSpPr>
            <a:grpSpLocks/>
          </p:cNvGrpSpPr>
          <p:nvPr/>
        </p:nvGrpSpPr>
        <p:grpSpPr bwMode="auto">
          <a:xfrm>
            <a:off x="1995742" y="3394695"/>
            <a:ext cx="2057397" cy="221009"/>
            <a:chOff x="768" y="2832"/>
            <a:chExt cx="1728" cy="96"/>
          </a:xfrm>
        </p:grpSpPr>
        <p:sp>
          <p:nvSpPr>
            <p:cNvPr id="12327" name="Line 8"/>
            <p:cNvSpPr>
              <a:spLocks noChangeShapeType="1"/>
            </p:cNvSpPr>
            <p:nvPr/>
          </p:nvSpPr>
          <p:spPr bwMode="auto">
            <a:xfrm>
              <a:off x="1200" y="2880"/>
              <a:ext cx="432" cy="0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8" name="Line 14"/>
            <p:cNvSpPr>
              <a:spLocks noChangeShapeType="1"/>
            </p:cNvSpPr>
            <p:nvPr/>
          </p:nvSpPr>
          <p:spPr bwMode="auto">
            <a:xfrm>
              <a:off x="768" y="2880"/>
              <a:ext cx="432" cy="0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9" name="Line 16"/>
            <p:cNvSpPr>
              <a:spLocks noChangeShapeType="1"/>
            </p:cNvSpPr>
            <p:nvPr/>
          </p:nvSpPr>
          <p:spPr bwMode="auto">
            <a:xfrm flipV="1">
              <a:off x="768" y="2832"/>
              <a:ext cx="0" cy="9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0" name="Line 22"/>
            <p:cNvSpPr>
              <a:spLocks noChangeShapeType="1"/>
            </p:cNvSpPr>
            <p:nvPr/>
          </p:nvSpPr>
          <p:spPr bwMode="auto">
            <a:xfrm>
              <a:off x="1632" y="2880"/>
              <a:ext cx="432" cy="0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1" name="Line 26"/>
            <p:cNvSpPr>
              <a:spLocks noChangeShapeType="1"/>
            </p:cNvSpPr>
            <p:nvPr/>
          </p:nvSpPr>
          <p:spPr bwMode="auto">
            <a:xfrm>
              <a:off x="2064" y="2880"/>
              <a:ext cx="432" cy="0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2" name="Line 27"/>
            <p:cNvSpPr>
              <a:spLocks noChangeShapeType="1"/>
            </p:cNvSpPr>
            <p:nvPr/>
          </p:nvSpPr>
          <p:spPr bwMode="auto">
            <a:xfrm flipV="1">
              <a:off x="2496" y="2832"/>
              <a:ext cx="0" cy="9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58" name="Text Box 38"/>
          <p:cNvSpPr txBox="1">
            <a:spLocks noChangeArrowheads="1"/>
          </p:cNvSpPr>
          <p:nvPr/>
        </p:nvSpPr>
        <p:spPr bwMode="auto">
          <a:xfrm>
            <a:off x="97255" y="2547596"/>
            <a:ext cx="167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Ngăn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trên</a:t>
            </a:r>
            <a:endParaRPr lang="en-US" altLang="en-US" sz="28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2576763" y="3851340"/>
            <a:ext cx="14763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</a:rPr>
              <a:t>21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quyển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1916292" y="2283273"/>
            <a:ext cx="11334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 smtClean="0">
                <a:latin typeface="Times New Roman" panose="02020603050405020304" pitchFamily="18" charset="0"/>
              </a:rPr>
              <a:t>7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</a:rPr>
              <a:t>quyển</a:t>
            </a:r>
            <a:endParaRPr lang="en-US" altLang="en-US" sz="2000" b="1" dirty="0">
              <a:latin typeface="Times New Roman" panose="02020603050405020304" pitchFamily="18" charset="0"/>
            </a:endParaRPr>
          </a:p>
        </p:txBody>
      </p:sp>
      <p:grpSp>
        <p:nvGrpSpPr>
          <p:cNvPr id="5165" name="Group 45"/>
          <p:cNvGrpSpPr>
            <a:grpSpLocks/>
          </p:cNvGrpSpPr>
          <p:nvPr/>
        </p:nvGrpSpPr>
        <p:grpSpPr bwMode="auto">
          <a:xfrm>
            <a:off x="2007771" y="2810439"/>
            <a:ext cx="685800" cy="152400"/>
            <a:chOff x="720" y="2880"/>
            <a:chExt cx="432" cy="96"/>
          </a:xfrm>
        </p:grpSpPr>
        <p:sp>
          <p:nvSpPr>
            <p:cNvPr id="12324" name="Line 46"/>
            <p:cNvSpPr>
              <a:spLocks noChangeShapeType="1"/>
            </p:cNvSpPr>
            <p:nvPr/>
          </p:nvSpPr>
          <p:spPr bwMode="auto">
            <a:xfrm>
              <a:off x="720" y="2928"/>
              <a:ext cx="432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Line 47"/>
            <p:cNvSpPr>
              <a:spLocks noChangeShapeType="1"/>
            </p:cNvSpPr>
            <p:nvPr/>
          </p:nvSpPr>
          <p:spPr bwMode="auto">
            <a:xfrm flipV="1">
              <a:off x="1152" y="288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6" name="Line 48"/>
            <p:cNvSpPr>
              <a:spLocks noChangeShapeType="1"/>
            </p:cNvSpPr>
            <p:nvPr/>
          </p:nvSpPr>
          <p:spPr bwMode="auto">
            <a:xfrm flipV="1">
              <a:off x="720" y="288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69" name="Group 49"/>
          <p:cNvGrpSpPr>
            <a:grpSpLocks/>
          </p:cNvGrpSpPr>
          <p:nvPr/>
        </p:nvGrpSpPr>
        <p:grpSpPr bwMode="auto">
          <a:xfrm>
            <a:off x="1996879" y="3413853"/>
            <a:ext cx="685800" cy="152400"/>
            <a:chOff x="720" y="2880"/>
            <a:chExt cx="432" cy="96"/>
          </a:xfrm>
        </p:grpSpPr>
        <p:sp>
          <p:nvSpPr>
            <p:cNvPr id="12321" name="Line 50"/>
            <p:cNvSpPr>
              <a:spLocks noChangeShapeType="1"/>
            </p:cNvSpPr>
            <p:nvPr/>
          </p:nvSpPr>
          <p:spPr bwMode="auto">
            <a:xfrm>
              <a:off x="720" y="2928"/>
              <a:ext cx="432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2" name="Line 51"/>
            <p:cNvSpPr>
              <a:spLocks noChangeShapeType="1"/>
            </p:cNvSpPr>
            <p:nvPr/>
          </p:nvSpPr>
          <p:spPr bwMode="auto">
            <a:xfrm flipV="1">
              <a:off x="1152" y="288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3" name="Line 52"/>
            <p:cNvSpPr>
              <a:spLocks noChangeShapeType="1"/>
            </p:cNvSpPr>
            <p:nvPr/>
          </p:nvSpPr>
          <p:spPr bwMode="auto">
            <a:xfrm flipV="1">
              <a:off x="720" y="288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73" name="Group 53"/>
          <p:cNvGrpSpPr>
            <a:grpSpLocks/>
          </p:cNvGrpSpPr>
          <p:nvPr/>
        </p:nvGrpSpPr>
        <p:grpSpPr bwMode="auto">
          <a:xfrm>
            <a:off x="2675644" y="3421123"/>
            <a:ext cx="685800" cy="152400"/>
            <a:chOff x="720" y="2880"/>
            <a:chExt cx="432" cy="96"/>
          </a:xfrm>
        </p:grpSpPr>
        <p:sp>
          <p:nvSpPr>
            <p:cNvPr id="12318" name="Line 54"/>
            <p:cNvSpPr>
              <a:spLocks noChangeShapeType="1"/>
            </p:cNvSpPr>
            <p:nvPr/>
          </p:nvSpPr>
          <p:spPr bwMode="auto">
            <a:xfrm>
              <a:off x="720" y="2928"/>
              <a:ext cx="432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9" name="Line 55"/>
            <p:cNvSpPr>
              <a:spLocks noChangeShapeType="1"/>
            </p:cNvSpPr>
            <p:nvPr/>
          </p:nvSpPr>
          <p:spPr bwMode="auto">
            <a:xfrm flipV="1">
              <a:off x="1152" y="288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0" name="Line 56"/>
            <p:cNvSpPr>
              <a:spLocks noChangeShapeType="1"/>
            </p:cNvSpPr>
            <p:nvPr/>
          </p:nvSpPr>
          <p:spPr bwMode="auto">
            <a:xfrm flipV="1">
              <a:off x="720" y="288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77" name="Group 57"/>
          <p:cNvGrpSpPr>
            <a:grpSpLocks/>
          </p:cNvGrpSpPr>
          <p:nvPr/>
        </p:nvGrpSpPr>
        <p:grpSpPr bwMode="auto">
          <a:xfrm>
            <a:off x="3368338" y="3428999"/>
            <a:ext cx="685800" cy="152400"/>
            <a:chOff x="720" y="2880"/>
            <a:chExt cx="432" cy="96"/>
          </a:xfrm>
        </p:grpSpPr>
        <p:sp>
          <p:nvSpPr>
            <p:cNvPr id="12315" name="Line 58"/>
            <p:cNvSpPr>
              <a:spLocks noChangeShapeType="1"/>
            </p:cNvSpPr>
            <p:nvPr/>
          </p:nvSpPr>
          <p:spPr bwMode="auto">
            <a:xfrm>
              <a:off x="720" y="2928"/>
              <a:ext cx="432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6" name="Line 59"/>
            <p:cNvSpPr>
              <a:spLocks noChangeShapeType="1"/>
            </p:cNvSpPr>
            <p:nvPr/>
          </p:nvSpPr>
          <p:spPr bwMode="auto">
            <a:xfrm flipV="1">
              <a:off x="1152" y="288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7" name="Line 60"/>
            <p:cNvSpPr>
              <a:spLocks noChangeShapeType="1"/>
            </p:cNvSpPr>
            <p:nvPr/>
          </p:nvSpPr>
          <p:spPr bwMode="auto">
            <a:xfrm flipV="1">
              <a:off x="720" y="288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90" name="Line 70"/>
          <p:cNvSpPr>
            <a:spLocks noChangeShapeType="1"/>
          </p:cNvSpPr>
          <p:nvPr/>
        </p:nvSpPr>
        <p:spPr bwMode="auto">
          <a:xfrm flipH="1" flipV="1">
            <a:off x="4876799" y="2131990"/>
            <a:ext cx="0" cy="35814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91" name="Text Box 71"/>
          <p:cNvSpPr txBox="1">
            <a:spLocks noChangeArrowheads="1"/>
          </p:cNvSpPr>
          <p:nvPr/>
        </p:nvSpPr>
        <p:spPr bwMode="auto">
          <a:xfrm>
            <a:off x="7086600" y="1689157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192" name="Text Box 72"/>
          <p:cNvSpPr txBox="1">
            <a:spLocks noChangeArrowheads="1"/>
          </p:cNvSpPr>
          <p:nvPr/>
        </p:nvSpPr>
        <p:spPr bwMode="auto">
          <a:xfrm>
            <a:off x="4876799" y="2427325"/>
            <a:ext cx="70866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Ngăn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sách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gấp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ngăn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195" name="Text Box 75"/>
          <p:cNvSpPr txBox="1">
            <a:spLocks noChangeArrowheads="1"/>
          </p:cNvSpPr>
          <p:nvPr/>
        </p:nvSpPr>
        <p:spPr bwMode="auto">
          <a:xfrm>
            <a:off x="6597196" y="3692575"/>
            <a:ext cx="2667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3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lần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97" name="AutoShape 77"/>
          <p:cNvSpPr>
            <a:spLocks/>
          </p:cNvSpPr>
          <p:nvPr/>
        </p:nvSpPr>
        <p:spPr bwMode="auto">
          <a:xfrm rot="16200000">
            <a:off x="2881702" y="2713770"/>
            <a:ext cx="285475" cy="2081183"/>
          </a:xfrm>
          <a:prstGeom prst="leftBrace">
            <a:avLst>
              <a:gd name="adj1" fmla="val 116667"/>
              <a:gd name="adj2" fmla="val 50000"/>
            </a:avLst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02" name="Text Box 82"/>
          <p:cNvSpPr txBox="1">
            <a:spLocks noChangeArrowheads="1"/>
          </p:cNvSpPr>
          <p:nvPr/>
        </p:nvSpPr>
        <p:spPr bwMode="auto">
          <a:xfrm>
            <a:off x="6254296" y="3088028"/>
            <a:ext cx="3352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38"/>
          <p:cNvSpPr txBox="1">
            <a:spLocks noChangeArrowheads="1"/>
          </p:cNvSpPr>
          <p:nvPr/>
        </p:nvSpPr>
        <p:spPr bwMode="auto">
          <a:xfrm>
            <a:off x="118309" y="3220106"/>
            <a:ext cx="17526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Ngăn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dưới</a:t>
            </a:r>
            <a:endParaRPr lang="en-US" altLang="en-US" sz="28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" name="AutoShape 78"/>
          <p:cNvSpPr>
            <a:spLocks/>
          </p:cNvSpPr>
          <p:nvPr/>
        </p:nvSpPr>
        <p:spPr bwMode="auto">
          <a:xfrm rot="-5400000" flipH="1">
            <a:off x="2274471" y="2444017"/>
            <a:ext cx="152401" cy="639975"/>
          </a:xfrm>
          <a:prstGeom prst="leftBrace">
            <a:avLst>
              <a:gd name="adj1" fmla="val 50000"/>
              <a:gd name="adj2" fmla="val 500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5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58" grpId="0"/>
      <p:bldP spid="5163" grpId="0"/>
      <p:bldP spid="5164" grpId="0"/>
      <p:bldP spid="5190" grpId="0" animBg="1"/>
      <p:bldP spid="5191" grpId="0"/>
      <p:bldP spid="5192" grpId="0"/>
      <p:bldP spid="5195" grpId="0"/>
      <p:bldP spid="5197" grpId="0" animBg="1"/>
      <p:bldP spid="5202" grpId="0"/>
      <p:bldP spid="43" grpId="0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66700" y="197012"/>
            <a:ext cx="118110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3: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chó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nặng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15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kg,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thỏ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nặng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en-US" sz="3600" b="1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3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kg.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chó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nặng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gấp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thỏ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715000" y="3973867"/>
            <a:ext cx="17541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179804" y="4606378"/>
            <a:ext cx="73357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Con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chó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nặng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gấp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thỏ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4506097" y="5228610"/>
            <a:ext cx="41661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15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3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 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5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953000" y="5850842"/>
            <a:ext cx="29225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5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lần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876300" y="1932111"/>
            <a:ext cx="1828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Tóm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tắt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18" name="Line 22"/>
          <p:cNvSpPr>
            <a:spLocks noChangeShapeType="1"/>
          </p:cNvSpPr>
          <p:nvPr/>
        </p:nvSpPr>
        <p:spPr bwMode="auto">
          <a:xfrm>
            <a:off x="3995352" y="3124200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9" name="Line 23"/>
          <p:cNvSpPr>
            <a:spLocks noChangeShapeType="1"/>
          </p:cNvSpPr>
          <p:nvPr/>
        </p:nvSpPr>
        <p:spPr bwMode="auto">
          <a:xfrm>
            <a:off x="4955059" y="3101766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039762" y="3124192"/>
            <a:ext cx="2826844" cy="179837"/>
            <a:chOff x="3039762" y="3115518"/>
            <a:chExt cx="2826844" cy="179837"/>
          </a:xfrm>
        </p:grpSpPr>
        <p:sp>
          <p:nvSpPr>
            <p:cNvPr id="4114" name="Line 18"/>
            <p:cNvSpPr>
              <a:spLocks noChangeShapeType="1"/>
            </p:cNvSpPr>
            <p:nvPr/>
          </p:nvSpPr>
          <p:spPr bwMode="auto">
            <a:xfrm flipV="1">
              <a:off x="3056238" y="3191718"/>
              <a:ext cx="2802924" cy="2743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Line 21"/>
            <p:cNvSpPr>
              <a:spLocks noChangeShapeType="1"/>
            </p:cNvSpPr>
            <p:nvPr/>
          </p:nvSpPr>
          <p:spPr bwMode="auto">
            <a:xfrm>
              <a:off x="3039762" y="3142955"/>
              <a:ext cx="0" cy="1524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Line 24"/>
            <p:cNvSpPr>
              <a:spLocks noChangeShapeType="1"/>
            </p:cNvSpPr>
            <p:nvPr/>
          </p:nvSpPr>
          <p:spPr bwMode="auto">
            <a:xfrm>
              <a:off x="5866606" y="3115518"/>
              <a:ext cx="0" cy="1524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045942" y="3759172"/>
            <a:ext cx="949410" cy="152400"/>
            <a:chOff x="3045942" y="3759172"/>
            <a:chExt cx="949410" cy="152400"/>
          </a:xfrm>
        </p:grpSpPr>
        <p:grpSp>
          <p:nvGrpSpPr>
            <p:cNvPr id="10" name="Group 9"/>
            <p:cNvGrpSpPr/>
            <p:nvPr/>
          </p:nvGrpSpPr>
          <p:grpSpPr>
            <a:xfrm>
              <a:off x="3045942" y="3759172"/>
              <a:ext cx="930876" cy="152400"/>
              <a:chOff x="3056238" y="3729511"/>
              <a:chExt cx="930876" cy="152400"/>
            </a:xfrm>
          </p:grpSpPr>
          <p:sp>
            <p:nvSpPr>
              <p:cNvPr id="4115" name="Line 19"/>
              <p:cNvSpPr>
                <a:spLocks noChangeShapeType="1"/>
              </p:cNvSpPr>
              <p:nvPr/>
            </p:nvSpPr>
            <p:spPr bwMode="auto">
              <a:xfrm>
                <a:off x="3072714" y="3841387"/>
                <a:ext cx="91440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6" name="Line 30"/>
              <p:cNvSpPr>
                <a:spLocks noChangeShapeType="1"/>
              </p:cNvSpPr>
              <p:nvPr/>
            </p:nvSpPr>
            <p:spPr bwMode="auto">
              <a:xfrm>
                <a:off x="3056238" y="3729511"/>
                <a:ext cx="0" cy="15240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27" name="Line 31"/>
            <p:cNvSpPr>
              <a:spLocks noChangeShapeType="1"/>
            </p:cNvSpPr>
            <p:nvPr/>
          </p:nvSpPr>
          <p:spPr bwMode="auto">
            <a:xfrm>
              <a:off x="3995352" y="3759172"/>
              <a:ext cx="0" cy="1524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28" name="Text Box 32"/>
          <p:cNvSpPr txBox="1">
            <a:spLocks noChangeArrowheads="1"/>
          </p:cNvSpPr>
          <p:nvPr/>
        </p:nvSpPr>
        <p:spPr bwMode="auto">
          <a:xfrm>
            <a:off x="1371600" y="2805114"/>
            <a:ext cx="1295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0" name="AutoShape 34"/>
          <p:cNvSpPr>
            <a:spLocks/>
          </p:cNvSpPr>
          <p:nvPr/>
        </p:nvSpPr>
        <p:spPr bwMode="auto">
          <a:xfrm rot="5400000">
            <a:off x="3484670" y="3499617"/>
            <a:ext cx="90488" cy="914400"/>
          </a:xfrm>
          <a:prstGeom prst="rightBrace">
            <a:avLst>
              <a:gd name="adj1" fmla="val 108350"/>
              <a:gd name="adj2" fmla="val 4891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31" name="Text Box 35"/>
          <p:cNvSpPr txBox="1">
            <a:spLocks noChangeArrowheads="1"/>
          </p:cNvSpPr>
          <p:nvPr/>
        </p:nvSpPr>
        <p:spPr bwMode="auto">
          <a:xfrm>
            <a:off x="3179804" y="3949418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</a:p>
        </p:txBody>
      </p:sp>
      <p:sp>
        <p:nvSpPr>
          <p:cNvPr id="4132" name="AutoShape 36"/>
          <p:cNvSpPr>
            <a:spLocks/>
          </p:cNvSpPr>
          <p:nvPr/>
        </p:nvSpPr>
        <p:spPr bwMode="auto">
          <a:xfrm rot="-5400000">
            <a:off x="4296665" y="1516876"/>
            <a:ext cx="304800" cy="2818606"/>
          </a:xfrm>
          <a:prstGeom prst="rightBrace">
            <a:avLst>
              <a:gd name="adj1" fmla="val 69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33" name="Text Box 37"/>
          <p:cNvSpPr txBox="1">
            <a:spLocks noChangeArrowheads="1"/>
          </p:cNvSpPr>
          <p:nvPr/>
        </p:nvSpPr>
        <p:spPr bwMode="auto">
          <a:xfrm>
            <a:off x="3924300" y="2168846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1409700" y="3482546"/>
            <a:ext cx="1295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04" grpId="0"/>
      <p:bldP spid="4105" grpId="0"/>
      <p:bldP spid="4106" grpId="0"/>
      <p:bldP spid="4118" grpId="0" animBg="1"/>
      <p:bldP spid="4119" grpId="0" animBg="1"/>
      <p:bldP spid="4128" grpId="0"/>
      <p:bldP spid="4130" grpId="0" animBg="1"/>
      <p:bldP spid="4131" grpId="0"/>
      <p:bldP spid="4132" grpId="0" animBg="1"/>
      <p:bldP spid="4133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14416" y="304800"/>
            <a:ext cx="11979564" cy="6580054"/>
            <a:chOff x="8584764" y="-2342149"/>
            <a:chExt cx="5985139" cy="4949247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84764" y="-2342149"/>
              <a:ext cx="5496395" cy="4241800"/>
            </a:xfrm>
            <a:prstGeom prst="rect">
              <a:avLst/>
            </a:prstGeom>
          </p:spPr>
        </p:pic>
        <p:sp>
          <p:nvSpPr>
            <p:cNvPr id="15" name="圆角矩形 14"/>
            <p:cNvSpPr/>
            <p:nvPr/>
          </p:nvSpPr>
          <p:spPr>
            <a:xfrm>
              <a:off x="8956698" y="-1301368"/>
              <a:ext cx="4772840" cy="280831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solidFill>
                  <a:srgbClr val="FFFFFF"/>
                </a:solidFill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945104" y="676698"/>
              <a:ext cx="1624799" cy="1930400"/>
            </a:xfrm>
            <a:prstGeom prst="rect">
              <a:avLst/>
            </a:prstGeom>
          </p:spPr>
        </p:pic>
      </p:grpSp>
      <p:sp>
        <p:nvSpPr>
          <p:cNvPr id="32" name="TextBox 7"/>
          <p:cNvSpPr txBox="1"/>
          <p:nvPr/>
        </p:nvSpPr>
        <p:spPr>
          <a:xfrm>
            <a:off x="2980955" y="1550135"/>
            <a:ext cx="5359292" cy="97215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Dặn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dò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:</a:t>
            </a:r>
            <a:endParaRPr lang="zh-CN" alt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TextBox 68"/>
          <p:cNvSpPr txBox="1">
            <a:spLocks/>
          </p:cNvSpPr>
          <p:nvPr/>
        </p:nvSpPr>
        <p:spPr>
          <a:xfrm>
            <a:off x="1641447" y="2382367"/>
            <a:ext cx="8654761" cy="2459055"/>
          </a:xfrm>
          <a:prstGeom prst="rect">
            <a:avLst/>
          </a:prstGeom>
        </p:spPr>
        <p:txBody>
          <a:bodyPr vert="horz" wrap="square" lIns="0" tIns="96000" rIns="0" bIns="0" anchor="t" anchorCtr="1">
            <a:noAutofit/>
          </a:bodyPr>
          <a:lstStyle/>
          <a:p>
            <a:pPr marL="342900" indent="-342900" defTabSz="121917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ctr" defTabSz="121917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zh-CN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algn="ctr" defTabSz="121917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五角星 28">
            <a:extLst>
              <a:ext uri="{FF2B5EF4-FFF2-40B4-BE49-F238E27FC236}">
                <a16:creationId xmlns:a16="http://schemas.microsoft.com/office/drawing/2014/main" xmlns="" id="{3DE9CFB4-0FCA-43AD-8AE3-F638F12F2120}"/>
              </a:ext>
            </a:extLst>
          </p:cNvPr>
          <p:cNvSpPr/>
          <p:nvPr/>
        </p:nvSpPr>
        <p:spPr>
          <a:xfrm rot="21431275">
            <a:off x="729064" y="1272041"/>
            <a:ext cx="633743" cy="509975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>
              <a:solidFill>
                <a:srgbClr val="FFFFFF"/>
              </a:solidFill>
            </a:endParaRPr>
          </a:p>
        </p:txBody>
      </p:sp>
      <p:sp>
        <p:nvSpPr>
          <p:cNvPr id="17" name="五角星 32">
            <a:extLst>
              <a:ext uri="{FF2B5EF4-FFF2-40B4-BE49-F238E27FC236}">
                <a16:creationId xmlns:a16="http://schemas.microsoft.com/office/drawing/2014/main" xmlns="" id="{CD5E0975-B238-4922-ACD7-99F887C90440}"/>
              </a:ext>
            </a:extLst>
          </p:cNvPr>
          <p:cNvSpPr/>
          <p:nvPr/>
        </p:nvSpPr>
        <p:spPr>
          <a:xfrm rot="19614248">
            <a:off x="7458476" y="5364648"/>
            <a:ext cx="484024" cy="389496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>
              <a:solidFill>
                <a:srgbClr val="FFFFFF"/>
              </a:solidFill>
            </a:endParaRPr>
          </a:p>
        </p:txBody>
      </p:sp>
      <p:sp>
        <p:nvSpPr>
          <p:cNvPr id="18" name="五角星 35">
            <a:extLst>
              <a:ext uri="{FF2B5EF4-FFF2-40B4-BE49-F238E27FC236}">
                <a16:creationId xmlns:a16="http://schemas.microsoft.com/office/drawing/2014/main" xmlns="" id="{07A6190C-8A99-4BC4-B32E-4AFB01823FDB}"/>
              </a:ext>
            </a:extLst>
          </p:cNvPr>
          <p:cNvSpPr/>
          <p:nvPr/>
        </p:nvSpPr>
        <p:spPr>
          <a:xfrm rot="20634135">
            <a:off x="1833614" y="4796550"/>
            <a:ext cx="709099" cy="570614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>
              <a:solidFill>
                <a:srgbClr val="FFFFFF"/>
              </a:solidFill>
            </a:endParaRPr>
          </a:p>
        </p:txBody>
      </p:sp>
      <p:sp>
        <p:nvSpPr>
          <p:cNvPr id="19" name="五角星 36">
            <a:extLst>
              <a:ext uri="{FF2B5EF4-FFF2-40B4-BE49-F238E27FC236}">
                <a16:creationId xmlns:a16="http://schemas.microsoft.com/office/drawing/2014/main" xmlns="" id="{818F7592-8F42-4D7C-B9D3-2AB501F03AC7}"/>
              </a:ext>
            </a:extLst>
          </p:cNvPr>
          <p:cNvSpPr/>
          <p:nvPr/>
        </p:nvSpPr>
        <p:spPr>
          <a:xfrm rot="20248740">
            <a:off x="3717120" y="1193689"/>
            <a:ext cx="326673" cy="262876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>
              <a:solidFill>
                <a:srgbClr val="FFFFFF"/>
              </a:solidFill>
            </a:endParaRPr>
          </a:p>
        </p:txBody>
      </p:sp>
      <p:sp>
        <p:nvSpPr>
          <p:cNvPr id="20" name="五角星 33">
            <a:extLst>
              <a:ext uri="{FF2B5EF4-FFF2-40B4-BE49-F238E27FC236}">
                <a16:creationId xmlns:a16="http://schemas.microsoft.com/office/drawing/2014/main" xmlns="" id="{4709A254-34D5-4C2C-9EEE-6A93815ED2D4}"/>
              </a:ext>
            </a:extLst>
          </p:cNvPr>
          <p:cNvSpPr/>
          <p:nvPr/>
        </p:nvSpPr>
        <p:spPr>
          <a:xfrm rot="918178">
            <a:off x="6505864" y="1136384"/>
            <a:ext cx="491850" cy="374032"/>
          </a:xfrm>
          <a:prstGeom prst="star5">
            <a:avLst>
              <a:gd name="adj" fmla="val 28653"/>
              <a:gd name="hf" fmla="val 105146"/>
              <a:gd name="vf" fmla="val 110557"/>
            </a:avLst>
          </a:prstGeom>
          <a:pattFill prst="ltDnDiag">
            <a:fgClr>
              <a:srgbClr val="92D050"/>
            </a:fgClr>
            <a:bgClr>
              <a:srgbClr val="FCFFD9"/>
            </a:bgClr>
          </a:patt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>
              <a:solidFill>
                <a:srgbClr val="FFFFFF"/>
              </a:solidFill>
            </a:endParaRPr>
          </a:p>
        </p:txBody>
      </p:sp>
      <p:sp>
        <p:nvSpPr>
          <p:cNvPr id="21" name="五角星 28">
            <a:extLst>
              <a:ext uri="{FF2B5EF4-FFF2-40B4-BE49-F238E27FC236}">
                <a16:creationId xmlns:a16="http://schemas.microsoft.com/office/drawing/2014/main" xmlns="" id="{698FCF4A-D1F9-4AEC-A62A-D67D633BAA3A}"/>
              </a:ext>
            </a:extLst>
          </p:cNvPr>
          <p:cNvSpPr/>
          <p:nvPr/>
        </p:nvSpPr>
        <p:spPr>
          <a:xfrm rot="21431275">
            <a:off x="4909506" y="5058321"/>
            <a:ext cx="633743" cy="509975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>
              <a:solidFill>
                <a:srgbClr val="FFFFFF"/>
              </a:solidFill>
            </a:endParaRPr>
          </a:p>
        </p:txBody>
      </p:sp>
      <p:sp>
        <p:nvSpPr>
          <p:cNvPr id="22" name="五角星 36">
            <a:extLst>
              <a:ext uri="{FF2B5EF4-FFF2-40B4-BE49-F238E27FC236}">
                <a16:creationId xmlns:a16="http://schemas.microsoft.com/office/drawing/2014/main" xmlns="" id="{3660D9C2-A8C7-467F-A19C-2E45A8791803}"/>
              </a:ext>
            </a:extLst>
          </p:cNvPr>
          <p:cNvSpPr/>
          <p:nvPr/>
        </p:nvSpPr>
        <p:spPr>
          <a:xfrm rot="20248740">
            <a:off x="8784296" y="1364681"/>
            <a:ext cx="326673" cy="262876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>
              <a:solidFill>
                <a:srgbClr val="FFFFFF"/>
              </a:solidFill>
            </a:endParaRPr>
          </a:p>
        </p:txBody>
      </p:sp>
      <p:pic>
        <p:nvPicPr>
          <p:cNvPr id="23" name="Picture 9">
            <a:extLst>
              <a:ext uri="{FF2B5EF4-FFF2-40B4-BE49-F238E27FC236}">
                <a16:creationId xmlns:a16="http://schemas.microsoft.com/office/drawing/2014/main" xmlns="" id="{CC2A9E59-9D2F-4875-A77D-4E9B80170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992" y="3683753"/>
            <a:ext cx="478006" cy="44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9">
            <a:extLst>
              <a:ext uri="{FF2B5EF4-FFF2-40B4-BE49-F238E27FC236}">
                <a16:creationId xmlns:a16="http://schemas.microsoft.com/office/drawing/2014/main" xmlns="" id="{AEA81E05-2BAE-4CD1-BC54-FE0AAE57E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28" y="4452413"/>
            <a:ext cx="478006" cy="44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5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3093">
        <p:random/>
      </p:transition>
    </mc:Choice>
    <mc:Fallback xmlns="">
      <p:transition spd="slow" advTm="43093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IMG00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4934" name="Object 6"/>
          <p:cNvGraphicFramePr>
            <a:graphicFrameLocks noChangeAspect="1"/>
          </p:cNvGraphicFramePr>
          <p:nvPr/>
        </p:nvGraphicFramePr>
        <p:xfrm>
          <a:off x="1524001" y="4876800"/>
          <a:ext cx="1978025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1" name="CorelDRAW" r:id="rId4" imgW="3721160" imgH="3727048" progId="CorelDRAW.Graphic.9">
                  <p:embed/>
                </p:oleObj>
              </mc:Choice>
              <mc:Fallback>
                <p:oleObj name="CorelDRAW" r:id="rId4" imgW="3721160" imgH="3727048" progId="CorelDRAW.Graphic.9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4876800"/>
                        <a:ext cx="1978025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0" name="Picture 7" descr="Picture1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583238"/>
            <a:ext cx="889000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WordArt 8"/>
          <p:cNvSpPr>
            <a:spLocks noChangeArrowheads="1" noChangeShapeType="1" noTextEdit="1"/>
          </p:cNvSpPr>
          <p:nvPr/>
        </p:nvSpPr>
        <p:spPr bwMode="auto">
          <a:xfrm>
            <a:off x="2362200" y="914400"/>
            <a:ext cx="7620000" cy="4343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CHÀO CÁC EM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20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3"/>
</p:tagLst>
</file>

<file path=ppt/theme/theme1.xml><?xml version="1.0" encoding="utf-8"?>
<a:theme xmlns:a="http://schemas.openxmlformats.org/drawingml/2006/main" name="Glass Layer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5D420"/>
      </a:accent1>
      <a:accent2>
        <a:srgbClr val="F6D421"/>
      </a:accent2>
      <a:accent3>
        <a:srgbClr val="F6D421"/>
      </a:accent3>
      <a:accent4>
        <a:srgbClr val="F6D521"/>
      </a:accent4>
      <a:accent5>
        <a:srgbClr val="F5D421"/>
      </a:accent5>
      <a:accent6>
        <a:srgbClr val="F5D420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5D420"/>
    </a:accent1>
    <a:accent2>
      <a:srgbClr val="F6D421"/>
    </a:accent2>
    <a:accent3>
      <a:srgbClr val="F6D421"/>
    </a:accent3>
    <a:accent4>
      <a:srgbClr val="F6D521"/>
    </a:accent4>
    <a:accent5>
      <a:srgbClr val="F5D421"/>
    </a:accent5>
    <a:accent6>
      <a:srgbClr val="F5D420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1235</TotalTime>
  <Words>374</Words>
  <Application>Microsoft Office PowerPoint</Application>
  <PresentationFormat>Widescreen</PresentationFormat>
  <Paragraphs>61</Paragraphs>
  <Slides>10</Slides>
  <Notes>3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Microsoft YaHei UI</vt:lpstr>
      <vt:lpstr>宋体</vt:lpstr>
      <vt:lpstr>Arial</vt:lpstr>
      <vt:lpstr>Calibri</vt:lpstr>
      <vt:lpstr>Calibri Light</vt:lpstr>
      <vt:lpstr>Impact</vt:lpstr>
      <vt:lpstr>Palatino Linotype</vt:lpstr>
      <vt:lpstr>Times New Roman</vt:lpstr>
      <vt:lpstr>等线</vt:lpstr>
      <vt:lpstr>Glass Layers</vt:lpstr>
      <vt:lpstr>1_Default Design</vt:lpstr>
      <vt:lpstr>第一PPT，www.1ppt.com</vt:lpstr>
      <vt:lpstr>Default Design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CẨM THÚY</dc:creator>
  <cp:lastModifiedBy>Duong Nguyen Thuy  Ngan - D20</cp:lastModifiedBy>
  <cp:revision>132</cp:revision>
  <dcterms:created xsi:type="dcterms:W3CDTF">2010-08-26T14:12:46Z</dcterms:created>
  <dcterms:modified xsi:type="dcterms:W3CDTF">2021-11-10T08:33:53Z</dcterms:modified>
</cp:coreProperties>
</file>